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5.png" ContentType="image/png"/>
  <Override PartName="/ppt/media/image4.wmf" ContentType="image/x-wmf"/>
  <Override PartName="/ppt/media/image7.png" ContentType="image/png"/>
  <Override PartName="/ppt/media/image6.wmf" ContentType="image/x-wmf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x="9144000" cy="6858000"/>
  <p:notesSz cx="7026275" cy="93122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606060"/>
                </a:solidFill>
                <a:latin typeface="Calibri"/>
              </a:rPr>
              <a:t>Click to move the slide</a:t>
            </a:r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CA" sz="2000" spc="-1" strike="noStrike">
                <a:latin typeface="Arial"/>
              </a:rPr>
              <a:t>Click to edit the notes format</a:t>
            </a:r>
            <a:endParaRPr b="0" lang="en-CA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CA" sz="1400" spc="-1" strike="noStrike">
                <a:latin typeface="Times New Roman"/>
              </a:rPr>
              <a:t>&lt;header&gt;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CA" sz="1400" spc="-1" strike="noStrike">
                <a:latin typeface="Times New Roman"/>
              </a:rPr>
              <a:t>&lt;date/time&gt;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CA" sz="1400" spc="-1" strike="noStrike">
                <a:latin typeface="Times New Roman"/>
              </a:rPr>
              <a:t>&lt;footer&gt;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9BB47F4-4595-4777-B060-F547E6274A66}" type="slidenum">
              <a:rPr b="0" lang="en-CA" sz="1400" spc="-1" strike="noStrike">
                <a:latin typeface="Times New Roman"/>
              </a:rPr>
              <a:t>&lt;number&gt;</a:t>
            </a:fld>
            <a:endParaRPr b="0" lang="en-C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1185840" y="698400"/>
            <a:ext cx="4654080" cy="3490560"/>
          </a:xfrm>
          <a:prstGeom prst="rect">
            <a:avLst/>
          </a:prstGeom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702720" y="4423320"/>
            <a:ext cx="5620680" cy="4190040"/>
          </a:xfrm>
          <a:prstGeom prst="rect">
            <a:avLst/>
          </a:prstGeom>
        </p:spPr>
        <p:txBody>
          <a:bodyPr lIns="93240" rIns="93240" tIns="46800" bIns="46800"/>
          <a:p>
            <a:endParaRPr b="0" lang="en-CA" sz="2000" spc="-1" strike="noStrike">
              <a:latin typeface="Arial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3979800" y="8845200"/>
            <a:ext cx="3044520" cy="465120"/>
          </a:xfrm>
          <a:prstGeom prst="rect">
            <a:avLst/>
          </a:prstGeom>
          <a:noFill/>
          <a:ln>
            <a:noFill/>
          </a:ln>
        </p:spPr>
        <p:txBody>
          <a:bodyPr lIns="93240" rIns="93240" tIns="46800" bIns="46800" anchor="b"/>
          <a:p>
            <a:pPr algn="r">
              <a:lnSpc>
                <a:spcPct val="100000"/>
              </a:lnSpc>
            </a:pPr>
            <a:fld id="{24CCDFA6-5C5B-45A7-98B4-F5E153EA4042}" type="slidenum">
              <a:rPr b="0" lang="en-CA" sz="1200" spc="-1" strike="noStrike">
                <a:latin typeface="Times New Roman"/>
              </a:rPr>
              <a:t>&lt;number&gt;</a:t>
            </a:fld>
            <a:endParaRPr b="0" lang="en-CA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521172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86680" y="3540600"/>
            <a:ext cx="521172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8668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5716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8880" y="112248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111080" y="112248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586680" y="354060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348880" y="354060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111080" y="354060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586680" y="1122480"/>
            <a:ext cx="5211720" cy="462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521172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58668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586680" y="1122480"/>
            <a:ext cx="5211720" cy="462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5716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586680" y="3540600"/>
            <a:ext cx="521172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521172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586680" y="3540600"/>
            <a:ext cx="521172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58668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5716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348880" y="112248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111080" y="112248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586680" y="354060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5348880" y="354060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111080" y="354060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3586680" y="1122480"/>
            <a:ext cx="5211720" cy="462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521172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521172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358668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5716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586680" y="3540600"/>
            <a:ext cx="521172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521172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586680" y="3540600"/>
            <a:ext cx="521172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8668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5716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348880" y="112248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111080" y="112248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3586680" y="354060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5348880" y="354060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7111080" y="3540600"/>
            <a:ext cx="167796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8668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4628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57160" y="354060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57160" y="1122480"/>
            <a:ext cx="254304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586680" y="3540600"/>
            <a:ext cx="5211720" cy="220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wmf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7" descr=""/>
          <p:cNvPicPr/>
          <p:nvPr/>
        </p:nvPicPr>
        <p:blipFill>
          <a:blip r:embed="rId2"/>
          <a:stretch/>
        </p:blipFill>
        <p:spPr>
          <a:xfrm>
            <a:off x="179640" y="188640"/>
            <a:ext cx="683640" cy="6836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0" y="0"/>
            <a:ext cx="9143640" cy="22046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2030400" y="2781000"/>
            <a:ext cx="6391440" cy="647640"/>
          </a:xfrm>
          <a:prstGeom prst="rect">
            <a:avLst/>
          </a:prstGeom>
        </p:spPr>
        <p:txBody>
          <a:bodyPr lIns="0"/>
          <a:p>
            <a:pPr marL="54000">
              <a:lnSpc>
                <a:spcPts val="4399"/>
              </a:lnSpc>
            </a:pPr>
            <a:r>
              <a:rPr b="1" lang="fr-FR" sz="4400" spc="-1" strike="noStrike" cap="all">
                <a:solidFill>
                  <a:srgbClr val="606060"/>
                </a:solidFill>
                <a:latin typeface="Arial"/>
              </a:rPr>
              <a:t>Click to edit Master title style</a:t>
            </a:r>
            <a:endParaRPr b="0" lang="fr-FR" sz="4400" spc="-1" strike="noStrike">
              <a:solidFill>
                <a:srgbClr val="606060"/>
              </a:solidFill>
              <a:latin typeface="Calibri"/>
            </a:endParaRPr>
          </a:p>
        </p:txBody>
      </p:sp>
      <p:pic>
        <p:nvPicPr>
          <p:cNvPr id="3" name="Image 7" descr=""/>
          <p:cNvPicPr/>
          <p:nvPr/>
        </p:nvPicPr>
        <p:blipFill>
          <a:blip r:embed="rId3"/>
          <a:stretch/>
        </p:blipFill>
        <p:spPr>
          <a:xfrm>
            <a:off x="649440" y="561240"/>
            <a:ext cx="1079640" cy="107964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2084400" y="3861720"/>
            <a:ext cx="3566880" cy="2014920"/>
          </a:xfrm>
          <a:prstGeom prst="rect">
            <a:avLst/>
          </a:prstGeom>
        </p:spPr>
        <p:txBody>
          <a:bodyPr lIns="0" rIns="0" tIns="0" bIns="0"/>
          <a:p>
            <a:pPr marL="36000">
              <a:lnSpc>
                <a:spcPts val="1001"/>
              </a:lnSpc>
              <a:spcBef>
                <a:spcPts val="201"/>
              </a:spcBef>
            </a:pPr>
            <a:r>
              <a:rPr b="0" lang="fr-FR" sz="1000" spc="-1" strike="noStrike">
                <a:solidFill>
                  <a:srgbClr val="606060"/>
                </a:solidFill>
                <a:latin typeface="Arial"/>
              </a:rPr>
              <a:t>Edit Master text styles</a:t>
            </a:r>
            <a:endParaRPr b="1" lang="fr-FR" sz="1000" spc="-1" strike="noStrike" cap="all">
              <a:solidFill>
                <a:srgbClr val="60606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7" descr=""/>
          <p:cNvPicPr/>
          <p:nvPr/>
        </p:nvPicPr>
        <p:blipFill>
          <a:blip r:embed="rId2"/>
          <a:stretch/>
        </p:blipFill>
        <p:spPr>
          <a:xfrm>
            <a:off x="179640" y="188640"/>
            <a:ext cx="683640" cy="68364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27720" y="194040"/>
            <a:ext cx="8027640" cy="678240"/>
          </a:xfrm>
          <a:prstGeom prst="rect">
            <a:avLst/>
          </a:prstGeom>
        </p:spPr>
        <p:txBody>
          <a:bodyPr anchor="ctr"/>
          <a:p>
            <a:pPr marL="54000">
              <a:lnSpc>
                <a:spcPct val="100000"/>
              </a:lnSpc>
            </a:pPr>
            <a:r>
              <a:rPr b="0" lang="fr-FR" sz="2400" spc="-1" strike="noStrike" cap="all">
                <a:solidFill>
                  <a:srgbClr val="606060"/>
                </a:solidFill>
                <a:latin typeface="Arial"/>
              </a:rPr>
              <a:t>Click to edit Master title style</a:t>
            </a:r>
            <a:endParaRPr b="0" lang="fr-FR" sz="24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936720" y="1311120"/>
            <a:ext cx="7596000" cy="4525560"/>
          </a:xfrm>
          <a:prstGeom prst="rect">
            <a:avLst/>
          </a:prstGeom>
        </p:spPr>
        <p:txBody>
          <a:bodyPr lIns="0" rIns="0" tIns="0" bIns="0"/>
          <a:p>
            <a:pPr marL="288000" indent="-28764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3"/>
              </a:buBlip>
            </a:pPr>
            <a:r>
              <a:rPr b="1" lang="fr-FR" sz="1800" spc="-1" strike="noStrike" cap="all">
                <a:solidFill>
                  <a:srgbClr val="606060"/>
                </a:solidFill>
                <a:latin typeface="Arial"/>
              </a:rPr>
              <a:t>Edit Master text styles</a:t>
            </a:r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  <a:p>
            <a:pPr marL="288000">
              <a:lnSpc>
                <a:spcPts val="2001"/>
              </a:lnSpc>
              <a:spcBef>
                <a:spcPts val="201"/>
              </a:spcBef>
            </a:pPr>
            <a:r>
              <a:rPr b="0" lang="fr-FR" sz="1600" spc="-1" strike="noStrike">
                <a:solidFill>
                  <a:srgbClr val="606060"/>
                </a:solidFill>
                <a:latin typeface="Arial"/>
              </a:rPr>
              <a:t>Second level</a:t>
            </a:r>
            <a:endParaRPr b="1" lang="fr-FR" sz="16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8712000" y="6492960"/>
            <a:ext cx="4316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21612AD-F741-4AFF-9C92-589BB91178EE}" type="slidenum">
              <a:rPr b="0" lang="en-CA" sz="800" spc="-1" strike="noStrike">
                <a:solidFill>
                  <a:srgbClr val="606060"/>
                </a:solidFill>
                <a:latin typeface="Arial"/>
              </a:rPr>
              <a:t>&lt;number&gt;</a:t>
            </a:fld>
            <a:endParaRPr b="0" lang="en-CA" sz="8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6372360" y="6381360"/>
            <a:ext cx="2376000" cy="364680"/>
          </a:xfrm>
          <a:prstGeom prst="rect">
            <a:avLst/>
          </a:prstGeom>
        </p:spPr>
        <p:txBody>
          <a:bodyPr anchor="ctr"/>
          <a:p>
            <a:endParaRPr b="0" lang="en-CA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7" descr=""/>
          <p:cNvPicPr/>
          <p:nvPr/>
        </p:nvPicPr>
        <p:blipFill>
          <a:blip r:embed="rId2"/>
          <a:stretch/>
        </p:blipFill>
        <p:spPr>
          <a:xfrm>
            <a:off x="179640" y="188640"/>
            <a:ext cx="683640" cy="6836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ftr"/>
          </p:nvPr>
        </p:nvSpPr>
        <p:spPr>
          <a:xfrm>
            <a:off x="6372360" y="6381360"/>
            <a:ext cx="23760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CA" sz="1000" spc="-1" strike="noStrike" cap="all">
                <a:solidFill>
                  <a:srgbClr val="9d9d9d"/>
                </a:solidFill>
                <a:latin typeface="Arial"/>
              </a:rPr>
              <a:t>Insérez le nom de la présentation dans la section « En-tête et pied de page »</a:t>
            </a:r>
            <a:endParaRPr b="0" lang="en-CA" sz="1000" spc="-1" strike="noStrike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586680" y="1122480"/>
            <a:ext cx="5211720" cy="4628880"/>
          </a:xfrm>
          <a:prstGeom prst="rect">
            <a:avLst/>
          </a:prstGeom>
        </p:spPr>
        <p:txBody>
          <a:bodyPr lIns="0" rIns="0" tIns="0" bIns="0"/>
          <a:p>
            <a:pPr marL="288000" indent="-287640">
              <a:lnSpc>
                <a:spcPct val="100000"/>
              </a:lnSpc>
              <a:spcBef>
                <a:spcPts val="360"/>
              </a:spcBef>
              <a:buSzPct val="100045"/>
              <a:buBlip>
                <a:blip r:embed="rId3"/>
              </a:buBlip>
            </a:pPr>
            <a:r>
              <a:rPr b="1" lang="fr-FR" sz="1800" spc="-1" strike="noStrike" cap="all">
                <a:solidFill>
                  <a:srgbClr val="606060"/>
                </a:solidFill>
                <a:latin typeface="Arial"/>
              </a:rPr>
              <a:t>Cliquez pour insérer le texte et utilisez l’indentation pour appliquer les niveaux de texte prédéfinis. </a:t>
            </a:r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  <a:p>
            <a:pPr marL="288000">
              <a:lnSpc>
                <a:spcPct val="100000"/>
              </a:lnSpc>
              <a:spcBef>
                <a:spcPts val="201"/>
              </a:spcBef>
            </a:pPr>
            <a:r>
              <a:rPr b="0" lang="fr-FR" sz="1600" spc="-1" strike="noStrike">
                <a:solidFill>
                  <a:srgbClr val="606060"/>
                </a:solidFill>
                <a:latin typeface="Arial"/>
              </a:rPr>
              <a:t>Deuxième niveau</a:t>
            </a:r>
            <a:endParaRPr b="1" lang="fr-FR" sz="1600" spc="-1" strike="noStrike" cap="all">
              <a:solidFill>
                <a:srgbClr val="60606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60606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606060"/>
                </a:solidFill>
                <a:latin typeface="Calibri"/>
              </a:rPr>
              <a:t>Troisième niveau</a:t>
            </a:r>
            <a:endParaRPr b="0" lang="fr-FR" sz="2400" spc="-1" strike="noStrike">
              <a:solidFill>
                <a:srgbClr val="60606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606060"/>
              </a:buClr>
              <a:buFont typeface="Arial"/>
              <a:buChar char="–"/>
            </a:pPr>
            <a:r>
              <a:rPr b="0" lang="fr-FR" sz="2000" spc="-1" strike="noStrike">
                <a:solidFill>
                  <a:srgbClr val="606060"/>
                </a:solidFill>
                <a:latin typeface="Calibri"/>
              </a:rPr>
              <a:t>Quatrième niveau</a:t>
            </a:r>
            <a:endParaRPr b="0" lang="fr-FR" sz="2000" spc="-1" strike="noStrike">
              <a:solidFill>
                <a:srgbClr val="60606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606060"/>
              </a:buClr>
              <a:buFont typeface="Arial"/>
              <a:buChar char="»"/>
            </a:pPr>
            <a:r>
              <a:rPr b="0" lang="fr-FR" sz="2000" spc="-1" strike="noStrike">
                <a:solidFill>
                  <a:srgbClr val="606060"/>
                </a:solidFill>
                <a:latin typeface="Calibri"/>
              </a:rPr>
              <a:t>Cinquième niveau</a:t>
            </a:r>
            <a:endParaRPr b="0" lang="fr-FR" sz="2000" spc="-1" strike="noStrike">
              <a:solidFill>
                <a:srgbClr val="606060"/>
              </a:solidFill>
              <a:latin typeface="Calibri"/>
            </a:endParaRPr>
          </a:p>
          <a:p>
            <a:pPr lvl="5" marL="2514600" indent="-228240">
              <a:lnSpc>
                <a:spcPct val="100000"/>
              </a:lnSpc>
              <a:spcBef>
                <a:spcPts val="400"/>
              </a:spcBef>
              <a:buClr>
                <a:srgbClr val="60606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606060"/>
                </a:solidFill>
                <a:latin typeface="Calibri"/>
              </a:rPr>
              <a:t>Sixième niveau</a:t>
            </a:r>
            <a:endParaRPr b="0" lang="fr-FR" sz="2000" spc="-1" strike="noStrike">
              <a:solidFill>
                <a:srgbClr val="606060"/>
              </a:solidFill>
              <a:latin typeface="Calibri"/>
            </a:endParaRPr>
          </a:p>
          <a:p>
            <a:pPr lvl="6" marL="2971800" indent="-228240">
              <a:lnSpc>
                <a:spcPct val="100000"/>
              </a:lnSpc>
              <a:spcBef>
                <a:spcPts val="400"/>
              </a:spcBef>
              <a:buClr>
                <a:srgbClr val="60606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606060"/>
                </a:solidFill>
                <a:latin typeface="Calibri"/>
              </a:rPr>
              <a:t>Septième niveau</a:t>
            </a:r>
            <a:endParaRPr b="0" lang="fr-FR" sz="2000" spc="-1" strike="noStrike">
              <a:solidFill>
                <a:srgbClr val="606060"/>
              </a:solidFill>
              <a:latin typeface="Calibri"/>
            </a:endParaRPr>
          </a:p>
          <a:p>
            <a:pPr lvl="7" marL="3429000" indent="-228240">
              <a:lnSpc>
                <a:spcPct val="100000"/>
              </a:lnSpc>
              <a:spcBef>
                <a:spcPts val="400"/>
              </a:spcBef>
              <a:buClr>
                <a:srgbClr val="60606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606060"/>
                </a:solidFill>
                <a:latin typeface="Calibri"/>
              </a:rPr>
              <a:t>Huitième niveau</a:t>
            </a:r>
            <a:endParaRPr b="0" lang="fr-FR" sz="2000" spc="-1" strike="noStrike">
              <a:solidFill>
                <a:srgbClr val="606060"/>
              </a:solidFill>
              <a:latin typeface="Calibri"/>
            </a:endParaRPr>
          </a:p>
          <a:p>
            <a:pPr lvl="8" marL="3886200" indent="-228240">
              <a:lnSpc>
                <a:spcPct val="100000"/>
              </a:lnSpc>
              <a:spcBef>
                <a:spcPts val="400"/>
              </a:spcBef>
              <a:buClr>
                <a:srgbClr val="60606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606060"/>
                </a:solidFill>
                <a:latin typeface="Calibri"/>
              </a:rPr>
              <a:t>Neuvième niveau</a:t>
            </a:r>
            <a:endParaRPr b="0" lang="fr-FR" sz="20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45240" y="1131840"/>
            <a:ext cx="2742840" cy="4619520"/>
          </a:xfrm>
          <a:prstGeom prst="rect">
            <a:avLst/>
          </a:prstGeom>
        </p:spPr>
        <p:txBody>
          <a:bodyPr lIns="0" rIns="0" tIns="0" bIns="0"/>
          <a:p>
            <a:pPr marL="288000" indent="-287640">
              <a:lnSpc>
                <a:spcPct val="90000"/>
              </a:lnSpc>
              <a:spcBef>
                <a:spcPts val="479"/>
              </a:spcBef>
              <a:spcAft>
                <a:spcPts val="901"/>
              </a:spcAft>
              <a:buSzPct val="100000"/>
              <a:buBlip>
                <a:blip r:embed="rId4"/>
              </a:buBlip>
            </a:pPr>
            <a:r>
              <a:rPr b="1" lang="fr-FR" sz="2400" spc="-1" strike="noStrike" cap="all">
                <a:solidFill>
                  <a:srgbClr val="606060"/>
                </a:solidFill>
                <a:latin typeface="Arial"/>
              </a:rPr>
              <a:t>Cliquez pour insérer le titre. Utilisez l’indentation pour le surtitre.</a:t>
            </a:r>
            <a:endParaRPr b="1" lang="fr-FR" sz="2400" spc="-1" strike="noStrike" cap="all">
              <a:solidFill>
                <a:srgbClr val="60606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0" lang="fr-FR" sz="1200" spc="-1" strike="noStrike" cap="all">
                <a:solidFill>
                  <a:srgbClr val="606060"/>
                </a:solidFill>
                <a:latin typeface="Arial"/>
              </a:rPr>
              <a:t>Deuxième niveau</a:t>
            </a:r>
            <a:endParaRPr b="1" lang="fr-FR" sz="12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344160" y="6408000"/>
            <a:ext cx="8455680" cy="3654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600" spc="-1" strike="noStrike" cap="all">
                <a:solidFill>
                  <a:srgbClr val="606060"/>
                </a:solidFill>
                <a:latin typeface="Arial"/>
              </a:rPr>
              <a:t>Cliquez pour insérer les sources (3 lignes) </a:t>
            </a:r>
            <a:endParaRPr b="1" lang="fr-FR" sz="6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606060"/>
                </a:solidFill>
                <a:latin typeface="Calibri"/>
              </a:rPr>
              <a:t>Click to edit the title text format</a:t>
            </a:r>
            <a:endParaRPr b="0" lang="fr-FR" sz="1800" spc="-1" strike="noStrike">
              <a:solidFill>
                <a:srgbClr val="60606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043640" y="6309360"/>
            <a:ext cx="3759480" cy="2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2"/>
          <p:cNvSpPr/>
          <p:nvPr/>
        </p:nvSpPr>
        <p:spPr>
          <a:xfrm>
            <a:off x="6876360" y="6336000"/>
            <a:ext cx="1944360" cy="2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TextShape 3"/>
          <p:cNvSpPr txBox="1"/>
          <p:nvPr/>
        </p:nvSpPr>
        <p:spPr>
          <a:xfrm>
            <a:off x="1607400" y="3645000"/>
            <a:ext cx="6391440" cy="64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/>
          <a:p>
            <a:pPr marL="54000">
              <a:lnSpc>
                <a:spcPts val="4399"/>
              </a:lnSpc>
            </a:pPr>
            <a:r>
              <a:rPr b="1" lang="fr-FR" sz="4400" spc="-1" strike="noStrike" cap="all">
                <a:solidFill>
                  <a:srgbClr val="606060"/>
                </a:solidFill>
                <a:latin typeface="Arial"/>
              </a:rPr>
              <a:t>A FEW EXAMPLES</a:t>
            </a:r>
            <a:endParaRPr b="0" lang="fr-FR" sz="4400" spc="-1" strike="noStrike">
              <a:solidFill>
                <a:srgbClr val="60606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99640" y="260640"/>
            <a:ext cx="8027640" cy="67824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anchor="ctr">
            <a:normAutofit fontScale="79000"/>
          </a:bodyPr>
          <a:p>
            <a:pPr marL="54000">
              <a:lnSpc>
                <a:spcPct val="100000"/>
              </a:lnSpc>
            </a:pPr>
            <a:r>
              <a:rPr b="0" lang="fr-FR" sz="2400" spc="-1" strike="noStrike" cap="all">
                <a:solidFill>
                  <a:srgbClr val="606060"/>
                </a:solidFill>
                <a:latin typeface="Arial"/>
              </a:rPr>
              <a:t>A STORY AND PICTURES ENTIRELY GENERATED BY AI</a:t>
            </a:r>
            <a:endParaRPr b="0" lang="fr-FR" sz="24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75000" y="2276640"/>
            <a:ext cx="7793640" cy="338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Image 4" descr=""/>
          <p:cNvPicPr/>
          <p:nvPr/>
        </p:nvPicPr>
        <p:blipFill>
          <a:blip r:embed="rId1"/>
          <a:stretch/>
        </p:blipFill>
        <p:spPr>
          <a:xfrm>
            <a:off x="467640" y="1124640"/>
            <a:ext cx="7772040" cy="540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900000" y="188640"/>
            <a:ext cx="8027640" cy="67824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anchor="ctr">
            <a:normAutofit/>
          </a:bodyPr>
          <a:p>
            <a:pPr marL="54000">
              <a:lnSpc>
                <a:spcPct val="100000"/>
              </a:lnSpc>
            </a:pPr>
            <a:r>
              <a:rPr b="0" lang="fr-FR" sz="2800" spc="-1" strike="noStrike" cap="all">
                <a:solidFill>
                  <a:srgbClr val="606060"/>
                </a:solidFill>
                <a:latin typeface="Arial"/>
              </a:rPr>
              <a:t>THE BALENCIAGA WEARING POPE</a:t>
            </a:r>
            <a:endParaRPr b="0" lang="fr-FR" sz="2800" spc="-1" strike="noStrike">
              <a:solidFill>
                <a:srgbClr val="60606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712000" y="6592320"/>
            <a:ext cx="4316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0E87E06-E65F-4859-9164-5102BFA1AAE5}" type="slidenum">
              <a:rPr b="0" lang="en-CA" sz="800" spc="-1" strike="noStrike">
                <a:solidFill>
                  <a:srgbClr val="606060"/>
                </a:solidFill>
                <a:latin typeface="Arial"/>
              </a:rPr>
              <a:t>&lt;number&gt;</a:t>
            </a:fld>
            <a:endParaRPr b="0" lang="en-CA" sz="800" spc="-1" strike="noStrike">
              <a:latin typeface="Times New Roman"/>
            </a:endParaRPr>
          </a:p>
        </p:txBody>
      </p:sp>
      <p:pic>
        <p:nvPicPr>
          <p:cNvPr id="138" name="Image 5" descr=""/>
          <p:cNvPicPr/>
          <p:nvPr/>
        </p:nvPicPr>
        <p:blipFill>
          <a:blip r:embed="rId1"/>
          <a:stretch/>
        </p:blipFill>
        <p:spPr>
          <a:xfrm>
            <a:off x="900000" y="1286640"/>
            <a:ext cx="7811640" cy="459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927720" y="194040"/>
            <a:ext cx="8027640" cy="67824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anchor="ctr"/>
          <a:p>
            <a:pPr marL="54000">
              <a:lnSpc>
                <a:spcPct val="100000"/>
              </a:lnSpc>
            </a:pPr>
            <a:r>
              <a:rPr b="0" lang="fr-FR" sz="2400" spc="-1" strike="noStrike" cap="all">
                <a:solidFill>
                  <a:srgbClr val="606060"/>
                </a:solidFill>
                <a:latin typeface="Arial"/>
              </a:rPr>
              <a:t>EMMANUEL MACRON AMID THE PARIS THRASH</a:t>
            </a:r>
            <a:endParaRPr b="0" lang="fr-FR" sz="2400" spc="-1" strike="noStrike">
              <a:solidFill>
                <a:srgbClr val="606060"/>
              </a:solidFill>
              <a:latin typeface="Calibri"/>
            </a:endParaRPr>
          </a:p>
        </p:txBody>
      </p:sp>
      <p:pic>
        <p:nvPicPr>
          <p:cNvPr id="140" name="Espace réservé du contenu 5" descr=""/>
          <p:cNvPicPr/>
          <p:nvPr/>
        </p:nvPicPr>
        <p:blipFill>
          <a:blip r:embed="rId1"/>
          <a:stretch/>
        </p:blipFill>
        <p:spPr>
          <a:xfrm>
            <a:off x="927720" y="1311120"/>
            <a:ext cx="6740280" cy="4997520"/>
          </a:xfrm>
          <a:prstGeom prst="rect">
            <a:avLst/>
          </a:prstGeom>
          <a:ln>
            <a:noFill/>
          </a:ln>
        </p:spPr>
      </p:pic>
      <p:sp>
        <p:nvSpPr>
          <p:cNvPr id="141" name="TextShape 2"/>
          <p:cNvSpPr txBox="1"/>
          <p:nvPr/>
        </p:nvSpPr>
        <p:spPr>
          <a:xfrm>
            <a:off x="8712000" y="6492960"/>
            <a:ext cx="4316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7EA7B52-040E-4C4C-BFD9-322050216A26}" type="slidenum">
              <a:rPr b="0" lang="en-CA" sz="800" spc="-1" strike="noStrike">
                <a:solidFill>
                  <a:srgbClr val="606060"/>
                </a:solidFill>
                <a:latin typeface="Arial"/>
              </a:rPr>
              <a:t>&lt;number&gt;</a:t>
            </a:fld>
            <a:endParaRPr b="0" lang="en-CA" sz="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0620720" y="5778720"/>
            <a:ext cx="237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CA" sz="1000" spc="-1" strike="noStrike" cap="all">
                <a:solidFill>
                  <a:srgbClr val="9d9d9d"/>
                </a:solidFill>
                <a:latin typeface="Arial"/>
              </a:rPr>
              <a:t>L’Intelligence artificielle et la publicité dans La Presse</a:t>
            </a:r>
            <a:endParaRPr b="0" lang="en-CA" sz="1000" spc="-1" strike="noStrike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344160" y="6408000"/>
            <a:ext cx="4443480" cy="365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1" lang="fr-FR" sz="1800" spc="-1" strike="noStrike" cap="all">
              <a:solidFill>
                <a:srgbClr val="606060"/>
              </a:solidFill>
              <a:latin typeface="Arial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303480" y="1706040"/>
            <a:ext cx="2742840" cy="739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  <a:spcBef>
                <a:spcPts val="479"/>
              </a:spcBef>
              <a:spcAft>
                <a:spcPts val="901"/>
              </a:spcAft>
            </a:pPr>
            <a:r>
              <a:rPr b="1" lang="fr-FR" sz="2400" spc="-1" strike="noStrike" cap="all">
                <a:solidFill>
                  <a:srgbClr val="606060"/>
                </a:solidFill>
                <a:latin typeface="Arial"/>
              </a:rPr>
              <a:t>POTENTIALLY A HUGE TIME SAVER</a:t>
            </a:r>
            <a:endParaRPr b="1" lang="fr-FR" sz="2400" spc="-1" strike="noStrike" cap="all">
              <a:solidFill>
                <a:srgbClr val="606060"/>
              </a:solidFill>
              <a:latin typeface="Arial"/>
            </a:endParaRPr>
          </a:p>
        </p:txBody>
      </p:sp>
      <p:pic>
        <p:nvPicPr>
          <p:cNvPr id="145" name="Image 8" descr=""/>
          <p:cNvPicPr/>
          <p:nvPr/>
        </p:nvPicPr>
        <p:blipFill>
          <a:blip r:embed="rId1"/>
          <a:stretch/>
        </p:blipFill>
        <p:spPr>
          <a:xfrm>
            <a:off x="2965320" y="1711800"/>
            <a:ext cx="5829120" cy="1302840"/>
          </a:xfrm>
          <a:prstGeom prst="rect">
            <a:avLst/>
          </a:prstGeom>
          <a:ln>
            <a:noFill/>
          </a:ln>
        </p:spPr>
      </p:pic>
      <p:sp>
        <p:nvSpPr>
          <p:cNvPr id="146" name="CustomShape 4"/>
          <p:cNvSpPr/>
          <p:nvPr/>
        </p:nvSpPr>
        <p:spPr>
          <a:xfrm>
            <a:off x="2970720" y="1487520"/>
            <a:ext cx="532836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0000"/>
              </a:lnSpc>
              <a:spcAft>
                <a:spcPts val="1199"/>
              </a:spcAft>
            </a:pPr>
            <a:r>
              <a:rPr b="0" lang="en-CA" sz="1500" spc="-1" strike="noStrike" cap="all">
                <a:solidFill>
                  <a:srgbClr val="606060"/>
                </a:solidFill>
                <a:latin typeface="Calibri"/>
              </a:rPr>
              <a:t>RESEARCH TIME TO FIND THIS PICTURE: 45 minutes</a:t>
            </a:r>
            <a:endParaRPr b="0" lang="en-CA" sz="1500" spc="-1" strike="noStrike"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2970720" y="3238200"/>
            <a:ext cx="532836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0000"/>
              </a:lnSpc>
              <a:spcAft>
                <a:spcPts val="1199"/>
              </a:spcAft>
            </a:pPr>
            <a:r>
              <a:rPr b="0" lang="en-CA" sz="1500" spc="-1" strike="noStrike" cap="all">
                <a:solidFill>
                  <a:srgbClr val="606060"/>
                </a:solidFill>
                <a:latin typeface="Calibri"/>
              </a:rPr>
              <a:t>AI crEation TIME FOR THESE PICTURES : 5 minutes</a:t>
            </a:r>
            <a:endParaRPr b="0" lang="en-CA" sz="1500" spc="-1" strike="noStrike">
              <a:latin typeface="Arial"/>
            </a:endParaRPr>
          </a:p>
        </p:txBody>
      </p:sp>
      <p:pic>
        <p:nvPicPr>
          <p:cNvPr id="148" name="Image 13" descr=""/>
          <p:cNvPicPr/>
          <p:nvPr/>
        </p:nvPicPr>
        <p:blipFill>
          <a:blip r:embed="rId2"/>
          <a:stretch/>
        </p:blipFill>
        <p:spPr>
          <a:xfrm>
            <a:off x="2970720" y="4780080"/>
            <a:ext cx="5830200" cy="1180800"/>
          </a:xfrm>
          <a:prstGeom prst="rect">
            <a:avLst/>
          </a:prstGeom>
          <a:ln>
            <a:noFill/>
          </a:ln>
        </p:spPr>
      </p:pic>
      <p:pic>
        <p:nvPicPr>
          <p:cNvPr id="149" name="Image 15" descr=""/>
          <p:cNvPicPr/>
          <p:nvPr/>
        </p:nvPicPr>
        <p:blipFill>
          <a:blip r:embed="rId3"/>
          <a:stretch/>
        </p:blipFill>
        <p:spPr>
          <a:xfrm>
            <a:off x="2970720" y="3535920"/>
            <a:ext cx="5829120" cy="1180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06060"/>
      </a:dk2>
      <a:lt2>
        <a:srgbClr val="ffffff"/>
      </a:lt2>
      <a:accent1>
        <a:srgbClr val="ebebeb"/>
      </a:accent1>
      <a:accent2>
        <a:srgbClr val="e21e2d"/>
      </a:accent2>
      <a:accent3>
        <a:srgbClr val="60606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06060"/>
      </a:dk2>
      <a:lt2>
        <a:srgbClr val="ffffff"/>
      </a:lt2>
      <a:accent1>
        <a:srgbClr val="ebebeb"/>
      </a:accent1>
      <a:accent2>
        <a:srgbClr val="e21e2d"/>
      </a:accent2>
      <a:accent3>
        <a:srgbClr val="60606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06060"/>
      </a:dk2>
      <a:lt2>
        <a:srgbClr val="ffffff"/>
      </a:lt2>
      <a:accent1>
        <a:srgbClr val="ebebeb"/>
      </a:accent1>
      <a:accent2>
        <a:srgbClr val="e21e2d"/>
      </a:accent2>
      <a:accent3>
        <a:srgbClr val="60606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06060"/>
      </a:dk2>
      <a:lt2>
        <a:srgbClr val="ffffff"/>
      </a:lt2>
      <a:accent1>
        <a:srgbClr val="ebebeb"/>
      </a:accent1>
      <a:accent2>
        <a:srgbClr val="e21e2d"/>
      </a:accent2>
      <a:accent3>
        <a:srgbClr val="60606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40617</TotalTime>
  <Application>LibreOffice/6.1.3.2$Windows_X86_64 LibreOffice_project/86daf60bf00efa86ad547e59e09d6bb77c699acb</Application>
  <Words>55</Words>
  <Paragraphs>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2018-05-29T13:46:45Z</dcterms:created>
  <dc:creator>Côté Provencher, Guillaume</dc:creator>
  <dc:description/>
  <dc:language>en-CA</dc:language>
  <cp:lastModifiedBy>Bourbeau, Patrick</cp:lastModifiedBy>
  <cp:lastPrinted>2019-04-25T20:27:01Z</cp:lastPrinted>
  <dcterms:modified xsi:type="dcterms:W3CDTF">2023-10-30T17:43:49Z</dcterms:modified>
  <cp:revision>883</cp:revision>
  <dc:subject/>
  <dc:title>XXX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